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8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1E9B-DD5A-460B-9D7C-C8BED6A7C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6C03E-D24B-4247-9994-D15BC7581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465DE-7987-4074-A068-86D58F854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CCC6B-E94A-4956-A920-FAE11342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E3DBC-9719-413F-97B1-AD27F0A7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1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5247-C4FC-4D21-A630-B0CB86AB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60070-767F-4F12-A704-0EB239ED4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01EAF-1318-4E48-9129-7D8C7B7FB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9A70E-B86B-43A5-A017-83ABACAB4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E7776-C8A5-44FA-8115-345D035C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66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60780-F2E6-43D2-AA82-49029122A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A9DF4-3E03-49A9-836B-2BF43FD40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75CF7-6A13-4553-882A-A8628474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923C-0107-4FAE-98FB-B394B08A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AEB89-48AF-40D8-8A56-BDA4878E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2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9177-274B-463D-9E35-52D88F38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6F83-F52D-4D92-8BE1-DD1EB8C5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F44D0-4283-42EA-A7BC-7FA75A4C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7C4E-2EA7-470D-909C-4D1ABF3B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B30D-FEFF-4D32-A14D-4EBFF2C0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3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A9FE-A780-49E9-91EF-B2A9DA5A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8E420-974F-4E92-A6A7-9991AC9C1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725D7-0B71-454F-AF7C-972E3392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1840-1ABF-4540-BAFF-A5405D5FD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B90CE-5AD3-4539-BEC8-BA47696D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7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19C9-B19D-4E5C-BF78-D3FDFE68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C9E1-7BC7-4086-8936-B4F5A772A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7E3C0-C87B-4E62-B615-9A9AC27B1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08037-5229-43C8-AD1D-15FD13D80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A7D88-4E87-4341-A594-A00EA3C5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11F4F-2284-4C28-820E-E8A99635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9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0075-8849-48C5-8D43-7B6D9F93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162E3-D5FD-441D-A1FE-5CCFFAF0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A9B53-7B81-4A70-A010-086B1457E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4D9A9-B628-4940-87D1-653DA616E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2D3593-2918-467F-B900-B4C049294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FE960-17BF-4A2D-8CF1-07AB4EF9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5DF86-F98A-432B-8ACD-A358CB87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E4562-D253-4411-A617-B1257519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5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292C-3F2B-49F0-9C85-7FBA7736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03D2A-3721-4610-BD2E-1939A752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47060-411F-497E-B140-FCFE03F4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CD8E0-6362-464E-B829-37A9592D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6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29492-F300-41C0-A176-C2FE2950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DAC9C-6444-420C-9FDD-D8CAB38B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6FDE4-4688-450B-A304-18D64DFA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2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C560-1BAE-4D05-A97F-15EA978A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2249F-6C4D-4F4A-A227-E2DA4F5E0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BD260-A49A-4F84-8DD0-B413C7ED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B7BC0-6DC4-4B0F-8F5A-E6769305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4789C-EDC0-40D7-9906-A64C0A0B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10215-74DA-4019-93E5-38434A0A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56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345C-7F30-4030-BBA1-59A6FACD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C6531-66F8-4ACF-AE62-8CBEAD2E5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E999C-BD68-4073-9B74-C3524478D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6CB7D-40ED-4A61-8409-49A8B0B2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C9D6B-D16F-4B47-B29F-2DF71018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EB5C8-3E51-4165-948D-5E5F7EBD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2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FF619-B77F-42DE-AB39-610922D2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D4815-D361-454A-AA8D-64B16AF9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CCE43-9DA4-4E61-9F2C-6399F92C0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988D8-57DB-4A21-8A8E-23CFB0BE3A0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0E93F-AC2C-4533-8E3B-CA5EFC90B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D032-BDB4-4569-A427-34D2A2DB8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42E41-18F6-439F-A769-7DC42853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2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CFC9-E9EB-4060-9F85-DE306C125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014DF-F62B-4C48-AD90-1B98FCC5E5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SHALOMSHAN SELVAKUMAR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A7F31-44B4-48FF-AD91-0A09F3D0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66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)">
            <a:extLst>
              <a:ext uri="{FF2B5EF4-FFF2-40B4-BE49-F238E27FC236}">
                <a16:creationId xmlns:a16="http://schemas.microsoft.com/office/drawing/2014/main" id="{12D73270-42BF-482B-AFB5-6297C575B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3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)">
            <a:extLst>
              <a:ext uri="{FF2B5EF4-FFF2-40B4-BE49-F238E27FC236}">
                <a16:creationId xmlns:a16="http://schemas.microsoft.com/office/drawing/2014/main" id="{07FAE7A2-3F86-4DDA-A354-8BFCE99EF2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)">
            <a:extLst>
              <a:ext uri="{FF2B5EF4-FFF2-40B4-BE49-F238E27FC236}">
                <a16:creationId xmlns:a16="http://schemas.microsoft.com/office/drawing/2014/main" id="{A0054713-61CD-4E3A-9279-041DBD3E7E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0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)">
            <a:extLst>
              <a:ext uri="{FF2B5EF4-FFF2-40B4-BE49-F238E27FC236}">
                <a16:creationId xmlns:a16="http://schemas.microsoft.com/office/drawing/2014/main" id="{F4C45B85-9CA0-42A2-A950-C87C1C7F47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)">
            <a:extLst>
              <a:ext uri="{FF2B5EF4-FFF2-40B4-BE49-F238E27FC236}">
                <a16:creationId xmlns:a16="http://schemas.microsoft.com/office/drawing/2014/main" id="{238642EC-C0CD-4631-B5EB-B95876CF0E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9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46F4D-12C1-43A3-8E63-5E0C07E3D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5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)">
            <a:extLst>
              <a:ext uri="{FF2B5EF4-FFF2-40B4-BE49-F238E27FC236}">
                <a16:creationId xmlns:a16="http://schemas.microsoft.com/office/drawing/2014/main" id="{5938D1E3-DA5A-4969-A0C8-FC60C6DC3E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)">
            <a:extLst>
              <a:ext uri="{FF2B5EF4-FFF2-40B4-BE49-F238E27FC236}">
                <a16:creationId xmlns:a16="http://schemas.microsoft.com/office/drawing/2014/main" id="{16261CE6-86EC-4C24-8A78-00D73E30B0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8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)">
            <a:extLst>
              <a:ext uri="{FF2B5EF4-FFF2-40B4-BE49-F238E27FC236}">
                <a16:creationId xmlns:a16="http://schemas.microsoft.com/office/drawing/2014/main" id="{26F0E8BD-6070-4231-9CFB-6E714E13C8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1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)">
            <a:extLst>
              <a:ext uri="{FF2B5EF4-FFF2-40B4-BE49-F238E27FC236}">
                <a16:creationId xmlns:a16="http://schemas.microsoft.com/office/drawing/2014/main" id="{6428DAA1-00AC-49E1-8AB5-6A90DFD751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9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)">
            <a:extLst>
              <a:ext uri="{FF2B5EF4-FFF2-40B4-BE49-F238E27FC236}">
                <a16:creationId xmlns:a16="http://schemas.microsoft.com/office/drawing/2014/main" id="{B28AE81A-4641-470D-A6B4-13FB4CA76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4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)">
            <a:extLst>
              <a:ext uri="{FF2B5EF4-FFF2-40B4-BE49-F238E27FC236}">
                <a16:creationId xmlns:a16="http://schemas.microsoft.com/office/drawing/2014/main" id="{F6B2A9C0-FABE-48F6-8B92-EB13AD6FE5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9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)">
            <a:extLst>
              <a:ext uri="{FF2B5EF4-FFF2-40B4-BE49-F238E27FC236}">
                <a16:creationId xmlns:a16="http://schemas.microsoft.com/office/drawing/2014/main" id="{77BB0E48-136D-411E-88BD-47FD925D1C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9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)">
            <a:extLst>
              <a:ext uri="{FF2B5EF4-FFF2-40B4-BE49-F238E27FC236}">
                <a16:creationId xmlns:a16="http://schemas.microsoft.com/office/drawing/2014/main" id="{3FF324A4-39BA-4453-AB99-E40D3AEF0B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0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SHALOMSHAN SELVAKUMAR</dc:creator>
  <cp:lastModifiedBy>SHALOMSHAN SELVAKUMAR</cp:lastModifiedBy>
  <cp:revision>3</cp:revision>
  <dcterms:created xsi:type="dcterms:W3CDTF">2022-10-31T04:09:37Z</dcterms:created>
  <dcterms:modified xsi:type="dcterms:W3CDTF">2022-11-12T13:58:07Z</dcterms:modified>
</cp:coreProperties>
</file>